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9" r:id="rId5"/>
    <p:sldId id="261" r:id="rId6"/>
    <p:sldId id="258" r:id="rId7"/>
    <p:sldId id="260" r:id="rId8"/>
    <p:sldId id="26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1237-55D7-453F-B512-949564D09BBD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7AAC-2896-474A-A00F-84EE953A53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6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1237-55D7-453F-B512-949564D09BBD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7AAC-2896-474A-A00F-84EE953A53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8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1237-55D7-453F-B512-949564D09BBD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7AAC-2896-474A-A00F-84EE953A53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8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1237-55D7-453F-B512-949564D09BBD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7AAC-2896-474A-A00F-84EE953A53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99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1237-55D7-453F-B512-949564D09BBD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7AAC-2896-474A-A00F-84EE953A53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9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1237-55D7-453F-B512-949564D09BBD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7AAC-2896-474A-A00F-84EE953A53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3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1237-55D7-453F-B512-949564D09BBD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7AAC-2896-474A-A00F-84EE953A53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35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1237-55D7-453F-B512-949564D09BBD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7AAC-2896-474A-A00F-84EE953A53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1237-55D7-453F-B512-949564D09BBD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7AAC-2896-474A-A00F-84EE953A53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5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1237-55D7-453F-B512-949564D09BBD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7AAC-2896-474A-A00F-84EE953A53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42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1237-55D7-453F-B512-949564D09BBD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7AAC-2896-474A-A00F-84EE953A53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52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61237-55D7-453F-B512-949564D09BBD}" type="datetimeFigureOut">
              <a:rPr lang="nl-NL" smtClean="0"/>
              <a:t>6-12-2020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97AAC-2896-474A-A00F-84EE953A53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2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07404" y="1122363"/>
            <a:ext cx="5525311" cy="23876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Opleiding werken met bloemen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Door Marlou Eijsten</a:t>
            </a:r>
            <a:endParaRPr lang="nl-NL" dirty="0"/>
          </a:p>
        </p:txBody>
      </p:sp>
      <p:pic>
        <p:nvPicPr>
          <p:cNvPr id="4" name="dia 1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5259" y="4201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9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9195262" cy="4351338"/>
          </a:xfrm>
          <a:noFill/>
        </p:spPr>
        <p:txBody>
          <a:bodyPr>
            <a:normAutofit/>
          </a:bodyPr>
          <a:lstStyle/>
          <a:p>
            <a:r>
              <a:rPr lang="nl-NL" sz="2400" dirty="0" smtClean="0"/>
              <a:t>Omdat je het leuk vindt om bloemen te verzorgen, maar dan voor in huis. En het is ook nog leuk om hier anderen blij mee te maken.</a:t>
            </a:r>
          </a:p>
          <a:p>
            <a:r>
              <a:rPr lang="nl-NL" sz="2400" dirty="0" smtClean="0"/>
              <a:t>Omdat je graag creatief bezig bent</a:t>
            </a:r>
          </a:p>
          <a:p>
            <a:r>
              <a:rPr lang="nl-NL" sz="2400" dirty="0" smtClean="0"/>
              <a:t>Omdat je na SVA2 en met een Entreeopleiding op zak kan starten met een MBO 2 opleiding in de richting van Bloem</a:t>
            </a:r>
          </a:p>
          <a:p>
            <a:r>
              <a:rPr lang="nl-NL" sz="2400" dirty="0" smtClean="0"/>
              <a:t>Omdat er een stijgende vraag is naar bloemisten met een mbo niveau 1 opleiding.</a:t>
            </a:r>
          </a:p>
          <a:p>
            <a:endParaRPr lang="nl-NL" sz="2400" dirty="0" smtClean="0"/>
          </a:p>
          <a:p>
            <a:endParaRPr lang="nl-NL" dirty="0"/>
          </a:p>
        </p:txBody>
      </p:sp>
      <p:pic>
        <p:nvPicPr>
          <p:cNvPr id="4" name="dia 2 versi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7826" y="5106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7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Iets voor jou.., als je: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Creatief bent</a:t>
            </a:r>
          </a:p>
          <a:p>
            <a:r>
              <a:rPr lang="nl-NL" dirty="0" smtClean="0"/>
              <a:t>Het niet erg vindt vieze vingers te krijgen</a:t>
            </a:r>
          </a:p>
          <a:p>
            <a:r>
              <a:rPr lang="nl-NL" dirty="0" smtClean="0"/>
              <a:t>Houdt van bloemen</a:t>
            </a:r>
          </a:p>
          <a:p>
            <a:r>
              <a:rPr lang="nl-NL" dirty="0" smtClean="0"/>
              <a:t>Sociaal bent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dia 3 versi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7826" y="42649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174" y="326214"/>
            <a:ext cx="10515600" cy="1325563"/>
          </a:xfrm>
        </p:spPr>
        <p:txBody>
          <a:bodyPr/>
          <a:lstStyle/>
          <a:p>
            <a:r>
              <a:rPr lang="nl-NL" dirty="0" smtClean="0"/>
              <a:t>Wat ga je doen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6174" y="1314941"/>
            <a:ext cx="8095459" cy="48133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Leerjaar 3 Meesterproef</a:t>
            </a:r>
            <a:r>
              <a:rPr lang="nl-NL" dirty="0" smtClean="0">
                <a:sym typeface="Wingdings" panose="05000000000000000000" pitchFamily="2" charset="2"/>
              </a:rPr>
              <a:t> keuze maken voor opleiding in dit geval Bloem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Leerjaar 4  SVA 1 werken met bloemen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Hierbij hoort een praktijkexamen afgenomen op school.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Leerjaar 5  SVA 2 werken met bloemen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Hierbij hoort een praktijkexamen afgenomen op het stageadres. Verplicht in de bloemenbranche.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 lesstof bestaat uit theorie en praktijk. </a:t>
            </a:r>
            <a:endParaRPr lang="nl-NL" dirty="0" smtClean="0"/>
          </a:p>
          <a:p>
            <a:pPr lvl="1"/>
            <a:r>
              <a:rPr lang="nl-NL" dirty="0" smtClean="0"/>
              <a:t>Je </a:t>
            </a:r>
            <a:r>
              <a:rPr lang="nl-NL" dirty="0"/>
              <a:t>krijgt les in vakkennis, onderhoud gereedschap, veiligheid, omgaan met klanten, compositie- en kleurenleer en werknemers- en praktische vaardigheden.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/>
          <a:stretch/>
        </p:blipFill>
        <p:spPr>
          <a:xfrm rot="5400000">
            <a:off x="9878533" y="1045807"/>
            <a:ext cx="2047071" cy="15033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r="31100" b="18058"/>
          <a:stretch/>
        </p:blipFill>
        <p:spPr>
          <a:xfrm rot="5400000">
            <a:off x="9970945" y="3138369"/>
            <a:ext cx="1862245" cy="1503364"/>
          </a:xfrm>
          <a:prstGeom prst="rect">
            <a:avLst/>
          </a:prstGeom>
        </p:spPr>
      </p:pic>
      <p:pic>
        <p:nvPicPr>
          <p:cNvPr id="4" name="dia 4 versi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11770" y="5722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660775" cy="1325563"/>
          </a:xfrm>
        </p:spPr>
        <p:txBody>
          <a:bodyPr/>
          <a:lstStyle/>
          <a:p>
            <a:r>
              <a:rPr lang="nl-NL" dirty="0" smtClean="0"/>
              <a:t>VOORWAARDEN &amp; KWALITEITEN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94633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Leerjaar 3 Meesterproef afgerond</a:t>
            </a:r>
            <a:r>
              <a:rPr lang="nl-NL" dirty="0" smtClean="0">
                <a:sym typeface="Wingdings" panose="05000000000000000000" pitchFamily="2" charset="2"/>
              </a:rPr>
              <a:t>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Leerjaar 4 SVA1 werken met </a:t>
            </a:r>
            <a:r>
              <a:rPr lang="nl-NL" dirty="0">
                <a:sym typeface="Wingdings" panose="05000000000000000000" pitchFamily="2" charset="2"/>
              </a:rPr>
              <a:t>Bloemen behaald </a:t>
            </a:r>
            <a:r>
              <a:rPr lang="nl-NL" dirty="0" smtClean="0">
                <a:sym typeface="Wingdings" panose="05000000000000000000" pitchFamily="2" charset="2"/>
              </a:rPr>
              <a:t>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Leerjaar 5 </a:t>
            </a:r>
            <a:r>
              <a:rPr lang="nl-NL" dirty="0" smtClean="0"/>
              <a:t>SVA2 </a:t>
            </a:r>
            <a:r>
              <a:rPr lang="nl-NL" dirty="0" smtClean="0"/>
              <a:t>opleiding werken met bloemen behaald</a:t>
            </a:r>
            <a:r>
              <a:rPr lang="nl-NL" dirty="0">
                <a:sym typeface="Wingdings" panose="05000000000000000000" pitchFamily="2" charset="2"/>
              </a:rPr>
              <a:t> </a:t>
            </a:r>
            <a:endParaRPr lang="nl-NL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nl-NL" smtClean="0"/>
              <a:t> </a:t>
            </a:r>
            <a:r>
              <a:rPr lang="nl-NL" smtClean="0"/>
              <a:t>Leerjaar 6 Entree </a:t>
            </a:r>
            <a:r>
              <a:rPr lang="nl-NL" dirty="0"/>
              <a:t>opleiding </a:t>
            </a:r>
            <a:r>
              <a:rPr lang="nl-NL" dirty="0" smtClean="0"/>
              <a:t>( Kan ook </a:t>
            </a:r>
            <a:r>
              <a:rPr lang="nl-NL" dirty="0" smtClean="0"/>
              <a:t>tijdens </a:t>
            </a:r>
            <a:r>
              <a:rPr lang="nl-NL" dirty="0" smtClean="0"/>
              <a:t>SVA2 opleiding)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MBO niveau 2</a:t>
            </a:r>
            <a:endParaRPr lang="nl-NL" dirty="0"/>
          </a:p>
        </p:txBody>
      </p:sp>
      <p:pic>
        <p:nvPicPr>
          <p:cNvPr id="4" name="dia 5 versi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5635028" y="4675359"/>
            <a:ext cx="720505" cy="72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Op </a:t>
            </a:r>
            <a:r>
              <a:rPr lang="nl-NL" dirty="0" err="1" smtClean="0"/>
              <a:t>Symbion</a:t>
            </a:r>
            <a:r>
              <a:rPr lang="nl-NL" dirty="0" smtClean="0"/>
              <a:t> en op de stage plek indien die mogelijkheid er is. Dat wil zeggen, bij een bloemisterij of tuincentrum, waar ze ook verse bloemen verkopen.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48"/>
          <a:stretch/>
        </p:blipFill>
        <p:spPr>
          <a:xfrm rot="5400000">
            <a:off x="1090754" y="3291502"/>
            <a:ext cx="2457020" cy="331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6"/>
          <a:stretch/>
        </p:blipFill>
        <p:spPr>
          <a:xfrm rot="5400000">
            <a:off x="4621941" y="3892267"/>
            <a:ext cx="2457018" cy="21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45" y="4001294"/>
            <a:ext cx="1886682" cy="212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dia 6 versi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06638" y="3110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Hoelang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1545" y="1514340"/>
            <a:ext cx="6679335" cy="4351338"/>
          </a:xfrm>
        </p:spPr>
        <p:txBody>
          <a:bodyPr/>
          <a:lstStyle/>
          <a:p>
            <a:r>
              <a:rPr lang="nl-NL" dirty="0"/>
              <a:t>De duur van iedere opleiding is een schooljaar. In dit jaar komt de theorie aan bod en maken de leerlingen hun school- en stage opdrachten.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0"/>
          <a:stretch/>
        </p:blipFill>
        <p:spPr>
          <a:xfrm rot="5400000">
            <a:off x="8201956" y="1047730"/>
            <a:ext cx="3963035" cy="2597825"/>
          </a:xfrm>
          <a:prstGeom prst="rect">
            <a:avLst/>
          </a:prstGeom>
        </p:spPr>
      </p:pic>
      <p:pic>
        <p:nvPicPr>
          <p:cNvPr id="4" name="disa 7 versi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6166" y="1593033"/>
            <a:ext cx="4308566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BEDANKT VOOR HET KIJKEN !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33652" y="3192872"/>
            <a:ext cx="5510349" cy="144879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Voor vragen kunt u </a:t>
            </a:r>
            <a:r>
              <a:rPr lang="nl-NL" dirty="0" smtClean="0"/>
              <a:t>mailen naar: info@symbion-vo.nl</a:t>
            </a:r>
            <a:endParaRPr lang="nl-NL" dirty="0"/>
          </a:p>
          <a:p>
            <a:endParaRPr lang="nl-NL" dirty="0"/>
          </a:p>
        </p:txBody>
      </p:sp>
      <p:pic>
        <p:nvPicPr>
          <p:cNvPr id="4" name="dia 8 versi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00849" y="4455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4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309</Words>
  <Application>Microsoft Office PowerPoint</Application>
  <PresentationFormat>Breedbeeld</PresentationFormat>
  <Paragraphs>36</Paragraphs>
  <Slides>8</Slides>
  <Notes>0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Kantoorthema</vt:lpstr>
      <vt:lpstr>Opleiding werken met bloemen</vt:lpstr>
      <vt:lpstr>Waarom ?</vt:lpstr>
      <vt:lpstr>Iets voor jou.., als je:</vt:lpstr>
      <vt:lpstr>Wat ga je doen ?</vt:lpstr>
      <vt:lpstr>VOORWAARDEN &amp; KWALITEITEN</vt:lpstr>
      <vt:lpstr>Waar ?</vt:lpstr>
      <vt:lpstr>Hoelang ?</vt:lpstr>
      <vt:lpstr> BEDANKT VOOR HET KIJKEN ! 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Opleiding Bloem</dc:title>
  <dc:creator>Eijsten, Marlou</dc:creator>
  <cp:lastModifiedBy>Eijsten, Marlou</cp:lastModifiedBy>
  <cp:revision>27</cp:revision>
  <dcterms:created xsi:type="dcterms:W3CDTF">2020-11-09T08:59:53Z</dcterms:created>
  <dcterms:modified xsi:type="dcterms:W3CDTF">2020-12-06T13:06:46Z</dcterms:modified>
</cp:coreProperties>
</file>